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226" r:id="rId2"/>
    <p:sldId id="2330" r:id="rId3"/>
    <p:sldId id="2319" r:id="rId4"/>
    <p:sldId id="2385" r:id="rId5"/>
    <p:sldId id="2386" r:id="rId6"/>
    <p:sldId id="2320" r:id="rId7"/>
    <p:sldId id="2387" r:id="rId8"/>
    <p:sldId id="2331" r:id="rId9"/>
    <p:sldId id="2388" r:id="rId1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726" userDrawn="1">
          <p15:clr>
            <a:srgbClr val="A4A3A4"/>
          </p15:clr>
        </p15:guide>
        <p15:guide id="16" orient="horz" pos="4320" userDrawn="1">
          <p15:clr>
            <a:srgbClr val="A4A3A4"/>
          </p15:clr>
        </p15:guide>
        <p15:guide id="18" pos="14230" userDrawn="1">
          <p15:clr>
            <a:srgbClr val="A4A3A4"/>
          </p15:clr>
        </p15:guide>
        <p15:guide id="19" orient="horz" pos="2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B8BBC1"/>
    <a:srgbClr val="AA8A78"/>
    <a:srgbClr val="55677C"/>
    <a:srgbClr val="3C3B41"/>
    <a:srgbClr val="F3F3F3"/>
    <a:srgbClr val="FAF8FB"/>
    <a:srgbClr val="F4F3F5"/>
    <a:srgbClr val="EAEAEA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 autoAdjust="0"/>
    <p:restoredTop sz="96012" autoAdjust="0"/>
  </p:normalViewPr>
  <p:slideViewPr>
    <p:cSldViewPr snapToGrid="0" snapToObjects="1">
      <p:cViewPr varScale="1">
        <p:scale>
          <a:sx n="45" d="100"/>
          <a:sy n="45" d="100"/>
        </p:scale>
        <p:origin x="120" y="88"/>
      </p:cViewPr>
      <p:guideLst>
        <p:guide pos="7726"/>
        <p:guide orient="horz" pos="4320"/>
        <p:guide pos="14230"/>
        <p:guide orient="horz" pos="20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7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6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202182" y="4336977"/>
            <a:ext cx="3904488" cy="69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43326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36992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404570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341230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5369672"/>
            <a:ext cx="24377650" cy="8304597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64408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0"/>
            <a:ext cx="2437764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77650" cy="718907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66993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6581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06581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1629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219744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163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219744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6263258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329074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6263259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329075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16389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95360" y="0"/>
            <a:ext cx="15782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759837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8595582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5782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0486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199868" y="666271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  <a:endParaRPr lang="id-ID" sz="1800" b="0" i="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79" r:id="rId2"/>
    <p:sldLayoutId id="2147483909" r:id="rId3"/>
    <p:sldLayoutId id="2147483903" r:id="rId4"/>
    <p:sldLayoutId id="2147483910" r:id="rId5"/>
    <p:sldLayoutId id="2147483911" r:id="rId6"/>
    <p:sldLayoutId id="2147483904" r:id="rId7"/>
    <p:sldLayoutId id="2147483912" r:id="rId8"/>
    <p:sldLayoutId id="2147483902" r:id="rId9"/>
    <p:sldLayoutId id="2147483897" r:id="rId10"/>
    <p:sldLayoutId id="2147483906" r:id="rId11"/>
    <p:sldLayoutId id="2147483907" r:id="rId12"/>
    <p:sldLayoutId id="2147483908" r:id="rId13"/>
    <p:sldLayoutId id="2147483918" r:id="rId14"/>
    <p:sldLayoutId id="2147483919" r:id="rId15"/>
    <p:sldLayoutId id="2147483923" r:id="rId16"/>
    <p:sldLayoutId id="2147483936" r:id="rId1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7" b="10927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2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sp>
        <p:nvSpPr>
          <p:cNvPr id="2" name="Snip Single Corner Rectangle 1"/>
          <p:cNvSpPr/>
          <p:nvPr/>
        </p:nvSpPr>
        <p:spPr>
          <a:xfrm>
            <a:off x="8434851" y="2257626"/>
            <a:ext cx="7584150" cy="9176819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77883" y="4325362"/>
            <a:ext cx="5698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PS</a:t>
            </a:r>
          </a:p>
          <a:p>
            <a:pPr algn="ctr"/>
            <a:r>
              <a:rPr 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PR </a:t>
            </a:r>
          </a:p>
          <a:p>
            <a:pPr algn="ctr"/>
            <a:r>
              <a:rPr 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AE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4850" y="3865224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84682" y="8544074"/>
            <a:ext cx="640828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800" dirty="0">
                <a:latin typeface="Lato Light" charset="0"/>
                <a:ea typeface="Lato Light" charset="0"/>
                <a:cs typeface="Lato Light" charset="0"/>
              </a:rPr>
              <a:t>我</a:t>
            </a:r>
            <a:r>
              <a:rPr lang="zh-CN" altLang="en-US" sz="2800" dirty="0" smtClean="0">
                <a:latin typeface="Lato Light" charset="0"/>
                <a:ea typeface="Lato Light" charset="0"/>
                <a:cs typeface="Lato Light" charset="0"/>
              </a:rPr>
              <a:t>的界面开发工具</a:t>
            </a:r>
            <a:endParaRPr 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88536" y="9074027"/>
            <a:ext cx="4657725" cy="8131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18715" y="9199386"/>
            <a:ext cx="321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20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LEARN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74614" y="4428627"/>
            <a:ext cx="681423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一切源于</a:t>
            </a:r>
            <a:endParaRPr lang="en-US" altLang="zh-CN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设计</a:t>
            </a:r>
            <a:endParaRPr lang="en-US" altLang="zh-CN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en-US" altLang="zh-CN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design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01029" y="1990919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P</a:t>
            </a:r>
            <a:r>
              <a:rPr lang="en-US" altLang="zh-CN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hotoshop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32646" y="3145081"/>
            <a:ext cx="1137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Montserrat Light" charset="0"/>
                <a:ea typeface="Montserrat Light" charset="0"/>
                <a:cs typeface="Montserrat Light" charset="0"/>
              </a:rPr>
              <a:t>我的图片处理工具</a:t>
            </a:r>
            <a:endParaRPr lang="en-US" sz="32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446" b="244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39129" y="1913497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P</a:t>
            </a:r>
            <a:r>
              <a:rPr lang="en-US" altLang="zh-CN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hotoshop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0982" y="3342083"/>
            <a:ext cx="1137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Montserrat Light" charset="0"/>
                <a:ea typeface="Montserrat Light" charset="0"/>
                <a:cs typeface="Montserrat Light" charset="0"/>
              </a:rPr>
              <a:t>我的图片处理工具</a:t>
            </a:r>
            <a:endParaRPr lang="en-US" sz="32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3453" y="5935579"/>
            <a:ext cx="159618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开发公司：</a:t>
            </a:r>
            <a:r>
              <a:rPr lang="en-US" altLang="zh-CN" dirty="0" smtClean="0"/>
              <a:t>Adobe</a:t>
            </a:r>
          </a:p>
          <a:p>
            <a:r>
              <a:rPr lang="zh-CN" altLang="en-US" dirty="0" smtClean="0"/>
              <a:t>下载地址：官方网站（收费）</a:t>
            </a:r>
            <a:endParaRPr lang="en-US" altLang="zh-CN" dirty="0" smtClean="0"/>
          </a:p>
          <a:p>
            <a:r>
              <a:rPr lang="zh-CN" altLang="en-US" dirty="0" smtClean="0"/>
              <a:t>主要功能：修图，画画，摄影后期</a:t>
            </a:r>
            <a:endParaRPr lang="en-US" altLang="zh-CN" dirty="0" smtClean="0"/>
          </a:p>
          <a:p>
            <a:r>
              <a:rPr lang="zh-CN" altLang="en-US" dirty="0" smtClean="0"/>
              <a:t>适用环境：</a:t>
            </a:r>
            <a:r>
              <a:rPr lang="en-US" altLang="zh-CN" dirty="0" smtClean="0"/>
              <a:t>window mac</a:t>
            </a:r>
          </a:p>
          <a:p>
            <a:r>
              <a:rPr lang="zh-CN" altLang="en-US" dirty="0" smtClean="0"/>
              <a:t>优点：神奇强大</a:t>
            </a:r>
            <a:endParaRPr lang="en-US" altLang="zh-CN" dirty="0" smtClean="0"/>
          </a:p>
          <a:p>
            <a:r>
              <a:rPr lang="zh-CN" altLang="en-US" dirty="0" smtClean="0"/>
              <a:t>缺点：软件要求电脑配置</a:t>
            </a:r>
            <a:endParaRPr lang="en-US" altLang="zh-CN" dirty="0" smtClean="0"/>
          </a:p>
          <a:p>
            <a:r>
              <a:rPr lang="zh-CN" altLang="en-US" dirty="0" smtClean="0"/>
              <a:t>应用：一切美工都必备神器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83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61271" y="1990919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P</a:t>
            </a:r>
            <a:r>
              <a:rPr lang="en-US" altLang="zh-CN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hotoshop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0982" y="3342083"/>
            <a:ext cx="1137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Montserrat Light" charset="0"/>
                <a:ea typeface="Montserrat Light" charset="0"/>
                <a:cs typeface="Montserrat Light" charset="0"/>
              </a:rPr>
              <a:t>我的图片处理工具</a:t>
            </a:r>
            <a:endParaRPr lang="en-US" sz="32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60" y="4371858"/>
            <a:ext cx="13225880" cy="851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427864" y="56284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 PR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68496" y="5168283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68496" y="6858001"/>
            <a:ext cx="1137617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300" dirty="0" smtClean="0">
                <a:latin typeface="Montserrat Light" charset="0"/>
                <a:ea typeface="Montserrat Light" charset="0"/>
                <a:cs typeface="Montserrat Light" charset="0"/>
              </a:rPr>
              <a:t>我的视频处理工具</a:t>
            </a:r>
            <a:endParaRPr lang="en-US" sz="2400" spc="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51" r="229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427864" y="5628421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 PR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68496" y="5168283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68496" y="6858001"/>
            <a:ext cx="1137617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300" dirty="0" smtClean="0">
                <a:latin typeface="Montserrat Light" charset="0"/>
                <a:ea typeface="Montserrat Light" charset="0"/>
                <a:cs typeface="Montserrat Light" charset="0"/>
              </a:rPr>
              <a:t>我的视频处理工具</a:t>
            </a:r>
            <a:endParaRPr lang="en-US" sz="2400" spc="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87810" y="4625885"/>
            <a:ext cx="12188825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开发公司：</a:t>
            </a:r>
            <a:r>
              <a:rPr lang="en-US" altLang="zh-CN" dirty="0"/>
              <a:t>Adobe</a:t>
            </a:r>
          </a:p>
          <a:p>
            <a:r>
              <a:rPr lang="zh-CN" altLang="en-US" dirty="0"/>
              <a:t>下载地址：官方网站（收费）</a:t>
            </a:r>
          </a:p>
          <a:p>
            <a:r>
              <a:rPr lang="zh-CN" altLang="en-US" dirty="0"/>
              <a:t>主要功能</a:t>
            </a:r>
            <a:r>
              <a:rPr lang="zh-CN" altLang="en-US" dirty="0" smtClean="0"/>
              <a:t>：视频剪辑</a:t>
            </a:r>
            <a:endParaRPr lang="en-US" altLang="zh-CN" dirty="0" smtClean="0"/>
          </a:p>
          <a:p>
            <a:r>
              <a:rPr lang="zh-CN" altLang="en-US" dirty="0" smtClean="0"/>
              <a:t>适用</a:t>
            </a:r>
            <a:r>
              <a:rPr lang="zh-CN" altLang="en-US" dirty="0"/>
              <a:t>环境：</a:t>
            </a:r>
            <a:r>
              <a:rPr lang="en-US" altLang="zh-CN" dirty="0"/>
              <a:t>window mac</a:t>
            </a:r>
          </a:p>
          <a:p>
            <a:r>
              <a:rPr lang="zh-CN" altLang="en-US" dirty="0"/>
              <a:t>优点：神奇强大</a:t>
            </a:r>
          </a:p>
          <a:p>
            <a:r>
              <a:rPr lang="zh-CN" altLang="en-US" dirty="0"/>
              <a:t>缺点：软件要求电脑配置</a:t>
            </a:r>
          </a:p>
          <a:p>
            <a:r>
              <a:rPr lang="zh-CN" altLang="en-US" dirty="0"/>
              <a:t>应用</a:t>
            </a:r>
            <a:r>
              <a:rPr lang="zh-CN" altLang="en-US" dirty="0" smtClean="0"/>
              <a:t>：视频剪辑和特效制作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5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141234" y="5750005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 AE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571" y="5168283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69571" y="6858001"/>
            <a:ext cx="1137617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300" dirty="0">
                <a:latin typeface="Montserrat Light" charset="0"/>
                <a:ea typeface="Montserrat Light" charset="0"/>
                <a:cs typeface="Montserrat Light" charset="0"/>
              </a:rPr>
              <a:t>我</a:t>
            </a:r>
            <a:r>
              <a:rPr lang="zh-CN" altLang="en-US" sz="2400" spc="300" dirty="0" smtClean="0">
                <a:latin typeface="Montserrat Light" charset="0"/>
                <a:ea typeface="Montserrat Light" charset="0"/>
                <a:cs typeface="Montserrat Light" charset="0"/>
              </a:rPr>
              <a:t>的特效制作工具</a:t>
            </a:r>
            <a:endParaRPr lang="en-US" sz="2400" spc="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227" r="37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141234" y="5750005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 AE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571" y="5168283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69571" y="6858001"/>
            <a:ext cx="1137617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300" dirty="0">
                <a:latin typeface="Montserrat Light" charset="0"/>
                <a:ea typeface="Montserrat Light" charset="0"/>
                <a:cs typeface="Montserrat Light" charset="0"/>
              </a:rPr>
              <a:t>我</a:t>
            </a:r>
            <a:r>
              <a:rPr lang="zh-CN" altLang="en-US" sz="2400" spc="300" dirty="0" smtClean="0">
                <a:latin typeface="Montserrat Light" charset="0"/>
                <a:ea typeface="Montserrat Light" charset="0"/>
                <a:cs typeface="Montserrat Light" charset="0"/>
              </a:rPr>
              <a:t>的特效制作工具</a:t>
            </a:r>
            <a:endParaRPr lang="en-US" sz="2400" spc="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51803" y="4744504"/>
            <a:ext cx="12188825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开发公司：</a:t>
            </a:r>
            <a:r>
              <a:rPr lang="en-US" altLang="zh-CN" dirty="0"/>
              <a:t>Adobe</a:t>
            </a:r>
          </a:p>
          <a:p>
            <a:r>
              <a:rPr lang="zh-CN" altLang="en-US" dirty="0"/>
              <a:t>下载地址：官方网站（收费）</a:t>
            </a:r>
          </a:p>
          <a:p>
            <a:r>
              <a:rPr lang="zh-CN" altLang="en-US" dirty="0"/>
              <a:t>主要功能</a:t>
            </a:r>
            <a:r>
              <a:rPr lang="zh-CN" altLang="en-US" dirty="0" smtClean="0"/>
              <a:t>：动画制作，特效制作</a:t>
            </a:r>
            <a:endParaRPr lang="en-US" altLang="zh-CN" dirty="0" smtClean="0"/>
          </a:p>
          <a:p>
            <a:r>
              <a:rPr lang="zh-CN" altLang="en-US" dirty="0" smtClean="0"/>
              <a:t>适用</a:t>
            </a:r>
            <a:r>
              <a:rPr lang="zh-CN" altLang="en-US" dirty="0"/>
              <a:t>环境：</a:t>
            </a:r>
            <a:r>
              <a:rPr lang="en-US" altLang="zh-CN" dirty="0"/>
              <a:t>window mac</a:t>
            </a:r>
          </a:p>
          <a:p>
            <a:r>
              <a:rPr lang="zh-CN" altLang="en-US" dirty="0"/>
              <a:t>优点：神奇强大</a:t>
            </a:r>
          </a:p>
          <a:p>
            <a:r>
              <a:rPr lang="zh-CN" altLang="en-US" dirty="0"/>
              <a:t>缺点：软件要求</a:t>
            </a:r>
            <a:r>
              <a:rPr lang="zh-CN" altLang="en-US"/>
              <a:t>电脑</a:t>
            </a:r>
            <a:r>
              <a:rPr lang="zh-CN" altLang="en-US" smtClean="0"/>
              <a:t>配置太高</a:t>
            </a:r>
            <a:endParaRPr lang="zh-CN" altLang="en-US" dirty="0"/>
          </a:p>
          <a:p>
            <a:r>
              <a:rPr lang="zh-CN" altLang="en-US" dirty="0"/>
              <a:t>应用：一切美工都必备神器</a:t>
            </a:r>
          </a:p>
        </p:txBody>
      </p:sp>
    </p:spTree>
    <p:extLst>
      <p:ext uri="{BB962C8B-B14F-4D97-AF65-F5344CB8AC3E}">
        <p14:creationId xmlns:p14="http://schemas.microsoft.com/office/powerpoint/2010/main" val="1234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31320</TotalTime>
  <Words>218</Words>
  <Application>Microsoft Office PowerPoint</Application>
  <PresentationFormat>自定义</PresentationFormat>
  <Paragraphs>57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Lato Light</vt:lpstr>
      <vt:lpstr>Montserrat Hairline</vt:lpstr>
      <vt:lpstr>Montserrat Light</vt:lpstr>
      <vt:lpstr>Oswald</vt:lpstr>
      <vt:lpstr>Arial</vt:lpstr>
      <vt:lpstr>Calibri Light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Awesome PPT</Manager>
  <Company>Awesome PPT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朱鸿锦</cp:lastModifiedBy>
  <cp:revision>6166</cp:revision>
  <dcterms:created xsi:type="dcterms:W3CDTF">2014-11-12T21:47:38Z</dcterms:created>
  <dcterms:modified xsi:type="dcterms:W3CDTF">2017-04-21T09:15:11Z</dcterms:modified>
  <cp:category>Awesome PPT</cp:category>
</cp:coreProperties>
</file>